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79" r:id="rId15"/>
    <p:sldId id="266" r:id="rId16"/>
    <p:sldId id="267" r:id="rId17"/>
    <p:sldId id="268" r:id="rId18"/>
    <p:sldId id="269" r:id="rId19"/>
    <p:sldId id="270" r:id="rId20"/>
    <p:sldId id="271" r:id="rId21"/>
    <p:sldId id="276" r:id="rId22"/>
    <p:sldId id="272" r:id="rId23"/>
    <p:sldId id="273" r:id="rId24"/>
    <p:sldId id="274" r:id="rId25"/>
    <p:sldId id="275" r:id="rId26"/>
    <p:sldId id="277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927000" progId="Equation.DSMT4">
                  <p:embed/>
                </p:oleObj>
              </mc:Choice>
              <mc:Fallback>
                <p:oleObj name="Equation" r:id="rId2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634680" progId="Equation.DSMT4">
                  <p:embed/>
                </p:oleObj>
              </mc:Choice>
              <mc:Fallback>
                <p:oleObj name="Equation" r:id="rId2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080" imgH="1155600" progId="Equation.DSMT4">
                  <p:embed/>
                </p:oleObj>
              </mc:Choice>
              <mc:Fallback>
                <p:oleObj name="Equation" r:id="rId4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672840" progId="Equation.DSMT4">
                  <p:embed/>
                </p:oleObj>
              </mc:Choice>
              <mc:Fallback>
                <p:oleObj name="Equation" r:id="rId6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46360" imgH="2260440" progId="Equation.DSMT4">
                  <p:embed/>
                </p:oleObj>
              </mc:Choice>
              <mc:Fallback>
                <p:oleObj name="Equation" r:id="rId2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42863"/>
              </p:ext>
            </p:extLst>
          </p:nvPr>
        </p:nvGraphicFramePr>
        <p:xfrm>
          <a:off x="1137780" y="1285194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927000" progId="Equation.DSMT4">
                  <p:embed/>
                </p:oleObj>
              </mc:Choice>
              <mc:Fallback>
                <p:oleObj name="Equation" r:id="rId4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7780" y="1285194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94360" imgH="2425680" progId="Equation.DSMT4">
                  <p:embed/>
                </p:oleObj>
              </mc:Choice>
              <mc:Fallback>
                <p:oleObj name="Equation" r:id="rId6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538843" y="3184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267</Words>
  <Application>Microsoft Office PowerPoint</Application>
  <PresentationFormat>宽屏</PresentationFormat>
  <Paragraphs>63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44</cp:revision>
  <dcterms:created xsi:type="dcterms:W3CDTF">2025-04-08T01:26:13Z</dcterms:created>
  <dcterms:modified xsi:type="dcterms:W3CDTF">2025-04-15T12:14:07Z</dcterms:modified>
</cp:coreProperties>
</file>